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4/28/2023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physio-pedia.com/Theories_of_Pain#cite_note-5"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90601"/>
            <a:ext cx="7772400" cy="2609850"/>
          </a:xfrm>
        </p:spPr>
        <p:txBody>
          <a:bodyPr>
            <a:normAutofit/>
          </a:bodyPr>
          <a:lstStyle/>
          <a:p>
            <a:r>
              <a:rPr lang="en-IN" sz="9600" dirty="0" smtClean="0">
                <a:solidFill>
                  <a:srgbClr val="FF0000"/>
                </a:solidFill>
              </a:rPr>
              <a:t>PAIN</a:t>
            </a:r>
            <a:endParaRPr lang="en-IN" sz="9600" dirty="0">
              <a:solidFill>
                <a:srgbClr val="FF0000"/>
              </a:solidFill>
            </a:endParaRPr>
          </a:p>
        </p:txBody>
      </p:sp>
      <p:sp>
        <p:nvSpPr>
          <p:cNvPr id="3" name="Subtitle 2"/>
          <p:cNvSpPr>
            <a:spLocks noGrp="1"/>
          </p:cNvSpPr>
          <p:nvPr>
            <p:ph type="subTitle" idx="1"/>
          </p:nvPr>
        </p:nvSpPr>
        <p:spPr>
          <a:xfrm>
            <a:off x="1371600" y="4648200"/>
            <a:ext cx="6858000" cy="1600200"/>
          </a:xfrm>
        </p:spPr>
        <p:txBody>
          <a:bodyPr/>
          <a:lstStyle/>
          <a:p>
            <a:pPr algn="r"/>
            <a:r>
              <a:rPr lang="en-IN" b="1" dirty="0" err="1" smtClean="0"/>
              <a:t>Dr.</a:t>
            </a:r>
            <a:r>
              <a:rPr lang="en-IN" b="1" dirty="0" smtClean="0"/>
              <a:t> </a:t>
            </a:r>
            <a:r>
              <a:rPr lang="en-IN" b="1" dirty="0" err="1" smtClean="0"/>
              <a:t>Pragati</a:t>
            </a:r>
            <a:r>
              <a:rPr lang="en-IN" b="1" dirty="0" smtClean="0"/>
              <a:t> </a:t>
            </a:r>
            <a:r>
              <a:rPr lang="en-IN" b="1" dirty="0" err="1" smtClean="0"/>
              <a:t>Patil</a:t>
            </a:r>
            <a:endParaRPr lang="en-IN" b="1" dirty="0" smtClean="0"/>
          </a:p>
          <a:p>
            <a:pPr algn="r"/>
            <a:r>
              <a:rPr lang="en-IN" b="1" dirty="0" smtClean="0"/>
              <a:t>MPT Neurosciences</a:t>
            </a:r>
            <a:endParaRPr lang="en-IN" b="1" dirty="0"/>
          </a:p>
        </p:txBody>
      </p:sp>
    </p:spTree>
    <p:extLst>
      <p:ext uri="{BB962C8B-B14F-4D97-AF65-F5344CB8AC3E}">
        <p14:creationId xmlns:p14="http://schemas.microsoft.com/office/powerpoint/2010/main" val="4193880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err="1" smtClean="0"/>
              <a:t>Defination</a:t>
            </a:r>
            <a:endParaRPr lang="en-IN" dirty="0"/>
          </a:p>
        </p:txBody>
      </p:sp>
      <p:sp>
        <p:nvSpPr>
          <p:cNvPr id="3" name="Content Placeholder 2"/>
          <p:cNvSpPr>
            <a:spLocks noGrp="1"/>
          </p:cNvSpPr>
          <p:nvPr>
            <p:ph idx="1"/>
          </p:nvPr>
        </p:nvSpPr>
        <p:spPr/>
        <p:txBody>
          <a:bodyPr/>
          <a:lstStyle/>
          <a:p>
            <a:r>
              <a:rPr lang="en-IN" smtClean="0"/>
              <a:t>PAIN-"an</a:t>
            </a:r>
            <a:r>
              <a:rPr lang="en-IN" dirty="0" smtClean="0"/>
              <a:t> </a:t>
            </a:r>
            <a:r>
              <a:rPr lang="en-IN" dirty="0"/>
              <a:t>unpleasant sensory and emotional experience associated with, or resembling that associated with, actual or potential </a:t>
            </a:r>
            <a:r>
              <a:rPr lang="en-IN"/>
              <a:t>tissue </a:t>
            </a:r>
            <a:r>
              <a:rPr lang="en-IN" smtClean="0"/>
              <a:t>damage”.</a:t>
            </a:r>
            <a:endParaRPr lang="en-IN" dirty="0"/>
          </a:p>
        </p:txBody>
      </p:sp>
    </p:spTree>
    <p:extLst>
      <p:ext uri="{BB962C8B-B14F-4D97-AF65-F5344CB8AC3E}">
        <p14:creationId xmlns:p14="http://schemas.microsoft.com/office/powerpoint/2010/main" val="776244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Pain Threshold</a:t>
            </a:r>
            <a:endParaRPr lang="en-IN" dirty="0"/>
          </a:p>
        </p:txBody>
      </p:sp>
      <p:sp>
        <p:nvSpPr>
          <p:cNvPr id="3" name="Content Placeholder 2"/>
          <p:cNvSpPr>
            <a:spLocks noGrp="1"/>
          </p:cNvSpPr>
          <p:nvPr>
            <p:ph idx="1"/>
          </p:nvPr>
        </p:nvSpPr>
        <p:spPr/>
        <p:txBody>
          <a:bodyPr/>
          <a:lstStyle/>
          <a:p>
            <a:r>
              <a:rPr lang="en-IN" dirty="0"/>
              <a:t>Pain threshold is defined as </a:t>
            </a:r>
            <a:r>
              <a:rPr lang="en-IN" b="1" dirty="0"/>
              <a:t>the amount of time elapsed before the participant reports the stimulus to be painful</a:t>
            </a:r>
            <a:r>
              <a:rPr lang="en-IN" dirty="0"/>
              <a:t>, while pain tolerance is the duration of time before the individual cannot tolerate the stimulus any longer and wishes to terminate it (i.e., remove his or her arm from the ice water).</a:t>
            </a:r>
          </a:p>
        </p:txBody>
      </p:sp>
    </p:spTree>
    <p:extLst>
      <p:ext uri="{BB962C8B-B14F-4D97-AF65-F5344CB8AC3E}">
        <p14:creationId xmlns:p14="http://schemas.microsoft.com/office/powerpoint/2010/main" val="20365041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dirty="0"/>
              <a:t>Intensive Theory (</a:t>
            </a:r>
            <a:r>
              <a:rPr lang="en-IN" dirty="0" err="1"/>
              <a:t>Erb</a:t>
            </a:r>
            <a:r>
              <a:rPr lang="en-IN" dirty="0"/>
              <a:t>, 1874</a:t>
            </a:r>
            <a:r>
              <a:rPr lang="en-IN" dirty="0" smtClean="0"/>
              <a:t>)</a:t>
            </a:r>
            <a:endParaRPr lang="en-IN" dirty="0"/>
          </a:p>
        </p:txBody>
      </p:sp>
      <p:sp>
        <p:nvSpPr>
          <p:cNvPr id="3" name="Content Placeholder 2"/>
          <p:cNvSpPr>
            <a:spLocks noGrp="1"/>
          </p:cNvSpPr>
          <p:nvPr>
            <p:ph idx="1"/>
          </p:nvPr>
        </p:nvSpPr>
        <p:spPr/>
        <p:txBody>
          <a:bodyPr>
            <a:normAutofit lnSpcReduction="10000"/>
          </a:bodyPr>
          <a:lstStyle/>
          <a:p>
            <a:r>
              <a:rPr lang="en-IN" dirty="0"/>
              <a:t>T</a:t>
            </a:r>
            <a:r>
              <a:rPr lang="en-IN" dirty="0" smtClean="0"/>
              <a:t>he </a:t>
            </a:r>
            <a:r>
              <a:rPr lang="en-IN" dirty="0"/>
              <a:t>theory defines pain, not as a unique sensory experience but rather, as an emotion that occurs when a stimulus is stronger than </a:t>
            </a:r>
            <a:r>
              <a:rPr lang="en-IN" dirty="0" smtClean="0"/>
              <a:t>usual. </a:t>
            </a:r>
            <a:r>
              <a:rPr lang="en-IN" dirty="0"/>
              <a:t>This theory is based on Aristotle’s concept that pain resulted from excessive stimulation of the sense of touch. Both stimulus intensity and central summation are critical determinants of pain. It was implied that the summation occurred in the dorsal horn cells</a:t>
            </a:r>
          </a:p>
        </p:txBody>
      </p:sp>
    </p:spTree>
    <p:extLst>
      <p:ext uri="{BB962C8B-B14F-4D97-AF65-F5344CB8AC3E}">
        <p14:creationId xmlns:p14="http://schemas.microsoft.com/office/powerpoint/2010/main" val="559141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Specificity </a:t>
            </a:r>
            <a:r>
              <a:rPr lang="en-IN" dirty="0"/>
              <a:t>Theory (Von Frey, 1895)</a:t>
            </a:r>
          </a:p>
        </p:txBody>
      </p:sp>
      <p:sp>
        <p:nvSpPr>
          <p:cNvPr id="3" name="Content Placeholder 2"/>
          <p:cNvSpPr>
            <a:spLocks noGrp="1"/>
          </p:cNvSpPr>
          <p:nvPr>
            <p:ph idx="1"/>
          </p:nvPr>
        </p:nvSpPr>
        <p:spPr/>
        <p:txBody>
          <a:bodyPr/>
          <a:lstStyle/>
          <a:p>
            <a:r>
              <a:rPr lang="en-IN" dirty="0"/>
              <a:t>Specificity theory is one of the first modern theories for pain. It holds that specific pain receptors transmit signals to a "pain </a:t>
            </a:r>
            <a:r>
              <a:rPr lang="en-IN" dirty="0" err="1"/>
              <a:t>center</a:t>
            </a:r>
            <a:r>
              <a:rPr lang="en-IN" dirty="0"/>
              <a:t>" in the brain that produces the perception of pain</a:t>
            </a:r>
            <a:r>
              <a:rPr lang="en-IN" baseline="30000" dirty="0">
                <a:hlinkClick r:id="rId2"/>
              </a:rPr>
              <a:t>[5]</a:t>
            </a:r>
            <a:r>
              <a:rPr lang="en-IN" dirty="0"/>
              <a:t>Von Frey (1895) argued that the body has a separate sensory system for perceiving pain—just as it does for hearing and vision.</a:t>
            </a:r>
          </a:p>
        </p:txBody>
      </p:sp>
    </p:spTree>
    <p:extLst>
      <p:ext uri="{BB962C8B-B14F-4D97-AF65-F5344CB8AC3E}">
        <p14:creationId xmlns:p14="http://schemas.microsoft.com/office/powerpoint/2010/main" val="26354095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Strong's Theory (Strong, 1895)  </a:t>
            </a:r>
          </a:p>
        </p:txBody>
      </p:sp>
      <p:sp>
        <p:nvSpPr>
          <p:cNvPr id="3" name="Content Placeholder 2"/>
          <p:cNvSpPr>
            <a:spLocks noGrp="1"/>
          </p:cNvSpPr>
          <p:nvPr>
            <p:ph idx="1"/>
          </p:nvPr>
        </p:nvSpPr>
        <p:spPr/>
        <p:txBody>
          <a:bodyPr>
            <a:normAutofit fontScale="92500" lnSpcReduction="10000"/>
          </a:bodyPr>
          <a:lstStyle/>
          <a:p>
            <a:r>
              <a:rPr lang="en-IN" smtClean="0"/>
              <a:t>Strong </a:t>
            </a:r>
            <a:r>
              <a:rPr lang="en-IN" dirty="0"/>
              <a:t>investigated physical pain, particularly that felt through the skin. He isolated pain from displeasure by focusing on cutaneous pain, where the infliction of pain carried no immediate threat, and therefore the emotional response was removed. He proposed that pain was an experience based on both the noxious stimulus and the psychic reaction or displeasure provoked by the sensation. Strong concluded that pain is the sensation:</a:t>
            </a:r>
          </a:p>
        </p:txBody>
      </p:sp>
    </p:spTree>
    <p:extLst>
      <p:ext uri="{BB962C8B-B14F-4D97-AF65-F5344CB8AC3E}">
        <p14:creationId xmlns:p14="http://schemas.microsoft.com/office/powerpoint/2010/main" val="3237867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sp>
        <p:nvSpPr>
          <p:cNvPr id="3" name="Content Placeholder 2"/>
          <p:cNvSpPr>
            <a:spLocks noGrp="1"/>
          </p:cNvSpPr>
          <p:nvPr>
            <p:ph idx="1"/>
          </p:nvPr>
        </p:nvSpPr>
        <p:spPr/>
        <p:txBody>
          <a:bodyPr/>
          <a:lstStyle/>
          <a:p>
            <a:pPr marL="0" indent="0" algn="ctr">
              <a:buNone/>
            </a:pPr>
            <a:endParaRPr lang="en-IN" dirty="0" smtClean="0"/>
          </a:p>
          <a:p>
            <a:pPr marL="0" indent="0" algn="ctr">
              <a:buNone/>
            </a:pPr>
            <a:endParaRPr lang="en-IN" dirty="0"/>
          </a:p>
          <a:p>
            <a:pPr marL="0" indent="0" algn="ctr">
              <a:buNone/>
            </a:pPr>
            <a:r>
              <a:rPr lang="en-IN" sz="7200" smtClean="0"/>
              <a:t>THANK </a:t>
            </a:r>
            <a:r>
              <a:rPr lang="en-IN" sz="7200" dirty="0" smtClean="0"/>
              <a:t>YOU</a:t>
            </a:r>
            <a:endParaRPr lang="en-IN" sz="7200" dirty="0"/>
          </a:p>
        </p:txBody>
      </p:sp>
    </p:spTree>
    <p:extLst>
      <p:ext uri="{BB962C8B-B14F-4D97-AF65-F5344CB8AC3E}">
        <p14:creationId xmlns:p14="http://schemas.microsoft.com/office/powerpoint/2010/main" val="5169227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258</Words>
  <Application>Microsoft Office PowerPoint</Application>
  <PresentationFormat>On-screen Show (4:3)</PresentationFormat>
  <Paragraphs>16</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PAIN</vt:lpstr>
      <vt:lpstr>Defination</vt:lpstr>
      <vt:lpstr>Pain Threshold</vt:lpstr>
      <vt:lpstr>Intensive Theory (Erb, 1874)</vt:lpstr>
      <vt:lpstr>Specificity Theory (Von Frey, 1895)</vt:lpstr>
      <vt:lpstr>Strong's Theory (Strong, 1895)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HTC</dc:creator>
  <cp:lastModifiedBy>HTC</cp:lastModifiedBy>
  <cp:revision>12</cp:revision>
  <dcterms:created xsi:type="dcterms:W3CDTF">2006-08-16T00:00:00Z</dcterms:created>
  <dcterms:modified xsi:type="dcterms:W3CDTF">2023-04-28T05:18:00Z</dcterms:modified>
</cp:coreProperties>
</file>