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9" d="100"/>
          <a:sy n="69" d="100"/>
        </p:scale>
        <p:origin x="-141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2/27/2023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2/27/2023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2/27/2023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2/27/2023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2/27/2023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2/27/2023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/>
          </a:bodyPr>
          <a:lstStyle/>
          <a:p>
            <a:r>
              <a:rPr lang="en-IN" sz="6600" b="1" dirty="0" smtClean="0">
                <a:solidFill>
                  <a:srgbClr val="FF0000"/>
                </a:solidFill>
              </a:rPr>
              <a:t>FARADIC FOOT BATH</a:t>
            </a:r>
            <a:endParaRPr lang="en-IN" sz="6600" b="1" dirty="0">
              <a:solidFill>
                <a:srgbClr val="FF0000"/>
              </a:solidFill>
            </a:endParaRP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429000" y="4572000"/>
            <a:ext cx="5105400" cy="1447800"/>
          </a:xfrm>
        </p:spPr>
        <p:txBody>
          <a:bodyPr/>
          <a:lstStyle/>
          <a:p>
            <a:r>
              <a:rPr lang="en-IN" dirty="0" smtClean="0"/>
              <a:t>Dr </a:t>
            </a:r>
            <a:r>
              <a:rPr lang="en-IN" dirty="0" err="1" smtClean="0"/>
              <a:t>Pragati</a:t>
            </a:r>
            <a:r>
              <a:rPr lang="en-IN" dirty="0" smtClean="0"/>
              <a:t> </a:t>
            </a:r>
            <a:r>
              <a:rPr lang="en-IN" dirty="0" err="1" smtClean="0"/>
              <a:t>Patil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424881195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N" dirty="0" smtClean="0"/>
              <a:t>Electrical stimulator by faradic current may be applied in baths</a:t>
            </a:r>
          </a:p>
          <a:p>
            <a:r>
              <a:rPr lang="en-IN" dirty="0" smtClean="0"/>
              <a:t>Can be used to stimulates</a:t>
            </a:r>
          </a:p>
          <a:p>
            <a:r>
              <a:rPr lang="en-IN" dirty="0" err="1" smtClean="0"/>
              <a:t>Lumbricals</a:t>
            </a:r>
            <a:endParaRPr lang="en-IN" dirty="0" smtClean="0"/>
          </a:p>
          <a:p>
            <a:r>
              <a:rPr lang="en-IN" dirty="0" smtClean="0"/>
              <a:t>Plantar </a:t>
            </a:r>
            <a:r>
              <a:rPr lang="en-IN" dirty="0" err="1" smtClean="0"/>
              <a:t>Interrossei</a:t>
            </a:r>
            <a:endParaRPr lang="en-IN" dirty="0" smtClean="0"/>
          </a:p>
          <a:p>
            <a:r>
              <a:rPr lang="en-IN" dirty="0" smtClean="0"/>
              <a:t>Abductor </a:t>
            </a:r>
            <a:r>
              <a:rPr lang="en-IN" dirty="0" err="1" smtClean="0"/>
              <a:t>Hallucis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66000329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N" dirty="0" smtClean="0"/>
              <a:t>Position of the patients in high sitting with back well supported</a:t>
            </a:r>
          </a:p>
          <a:p>
            <a:r>
              <a:rPr lang="en-IN" dirty="0" smtClean="0"/>
              <a:t>Position the feet on a stool covered with a plastic sheet</a:t>
            </a:r>
          </a:p>
          <a:p>
            <a:r>
              <a:rPr lang="en-IN" dirty="0" smtClean="0"/>
              <a:t>Place the foot in a bath containing enough warm water to cover the toes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400006177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N" dirty="0" smtClean="0"/>
              <a:t>To stimulate </a:t>
            </a:r>
            <a:r>
              <a:rPr lang="en-IN" dirty="0" err="1" smtClean="0">
                <a:solidFill>
                  <a:srgbClr val="FF0000"/>
                </a:solidFill>
              </a:rPr>
              <a:t>Lumbricals</a:t>
            </a:r>
            <a:r>
              <a:rPr lang="en-IN" dirty="0" smtClean="0"/>
              <a:t> place two </a:t>
            </a:r>
            <a:r>
              <a:rPr lang="en-IN" dirty="0" err="1" smtClean="0"/>
              <a:t>elecrodes</a:t>
            </a:r>
            <a:r>
              <a:rPr lang="en-IN" dirty="0" smtClean="0"/>
              <a:t> transversely.</a:t>
            </a:r>
          </a:p>
          <a:p>
            <a:r>
              <a:rPr lang="en-IN" b="1" dirty="0"/>
              <a:t> </a:t>
            </a:r>
            <a:r>
              <a:rPr lang="en-IN" b="1" dirty="0" smtClean="0"/>
              <a:t>one under the heel</a:t>
            </a:r>
          </a:p>
          <a:p>
            <a:r>
              <a:rPr lang="en-IN" b="1" dirty="0" smtClean="0"/>
              <a:t>Second under the metatarsal heads.</a:t>
            </a:r>
            <a:endParaRPr lang="en-IN" b="1" dirty="0"/>
          </a:p>
        </p:txBody>
      </p:sp>
    </p:spTree>
    <p:extLst>
      <p:ext uri="{BB962C8B-B14F-4D97-AF65-F5344CB8AC3E}">
        <p14:creationId xmlns:p14="http://schemas.microsoft.com/office/powerpoint/2010/main" val="199515590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N" dirty="0"/>
              <a:t>To </a:t>
            </a:r>
            <a:r>
              <a:rPr lang="en-IN" dirty="0" smtClean="0"/>
              <a:t>stimulate the </a:t>
            </a:r>
            <a:r>
              <a:rPr lang="en-IN" dirty="0" smtClean="0">
                <a:solidFill>
                  <a:srgbClr val="FF0000"/>
                </a:solidFill>
              </a:rPr>
              <a:t>Plantar </a:t>
            </a:r>
            <a:r>
              <a:rPr lang="en-IN" dirty="0" err="1" smtClean="0">
                <a:solidFill>
                  <a:srgbClr val="FF0000"/>
                </a:solidFill>
              </a:rPr>
              <a:t>interossei</a:t>
            </a:r>
            <a:r>
              <a:rPr lang="en-IN" dirty="0" smtClean="0"/>
              <a:t> </a:t>
            </a:r>
            <a:r>
              <a:rPr lang="en-IN" dirty="0"/>
              <a:t>place </a:t>
            </a:r>
            <a:r>
              <a:rPr lang="en-IN" dirty="0" smtClean="0"/>
              <a:t>one electrode on each side of the level of metatarsal shafts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73832613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N" dirty="0" smtClean="0"/>
              <a:t>A surged faradic current is used for this </a:t>
            </a:r>
          </a:p>
          <a:p>
            <a:r>
              <a:rPr lang="en-IN" dirty="0" smtClean="0"/>
              <a:t>Surge duration 1 sec</a:t>
            </a:r>
          </a:p>
          <a:p>
            <a:r>
              <a:rPr lang="en-IN" dirty="0" smtClean="0"/>
              <a:t>Surge interval 3 sec</a:t>
            </a:r>
          </a:p>
          <a:p>
            <a:r>
              <a:rPr lang="en-IN" dirty="0" smtClean="0"/>
              <a:t>Intensity- patients </a:t>
            </a:r>
            <a:r>
              <a:rPr lang="en-IN" dirty="0" smtClean="0"/>
              <a:t>tolerance </a:t>
            </a:r>
            <a:r>
              <a:rPr lang="en-IN" dirty="0" smtClean="0"/>
              <a:t>(enough to produce a visible contraction of the muscles)</a:t>
            </a:r>
          </a:p>
          <a:p>
            <a:r>
              <a:rPr lang="en-IN" dirty="0" smtClean="0"/>
              <a:t>Treatment </a:t>
            </a:r>
            <a:r>
              <a:rPr lang="en-IN" dirty="0" smtClean="0"/>
              <a:t>time- 10 to 15 minutes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50888207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 smtClean="0"/>
              <a:t>Indications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77500" lnSpcReduction="20000"/>
          </a:bodyPr>
          <a:lstStyle/>
          <a:p>
            <a:r>
              <a:rPr lang="en-IN" dirty="0" smtClean="0"/>
              <a:t>Flat foot</a:t>
            </a:r>
          </a:p>
          <a:p>
            <a:r>
              <a:rPr lang="en-IN" dirty="0" err="1" smtClean="0"/>
              <a:t>Hyperhydrosis</a:t>
            </a:r>
            <a:endParaRPr lang="en-IN" dirty="0" smtClean="0"/>
          </a:p>
          <a:p>
            <a:r>
              <a:rPr lang="en-IN" dirty="0" smtClean="0"/>
              <a:t>Chronic </a:t>
            </a:r>
            <a:r>
              <a:rPr lang="en-IN" dirty="0" smtClean="0"/>
              <a:t>retro calcaneal </a:t>
            </a:r>
            <a:r>
              <a:rPr lang="en-IN" dirty="0" smtClean="0"/>
              <a:t>bursitis</a:t>
            </a:r>
          </a:p>
          <a:p>
            <a:r>
              <a:rPr lang="en-IN" dirty="0" smtClean="0"/>
              <a:t>March fracture (metatarsal fracture)</a:t>
            </a:r>
          </a:p>
          <a:p>
            <a:r>
              <a:rPr lang="en-IN" dirty="0" err="1" smtClean="0"/>
              <a:t>Pott’s</a:t>
            </a:r>
            <a:r>
              <a:rPr lang="en-IN" dirty="0" smtClean="0"/>
              <a:t> fracture (fractures around ankle)</a:t>
            </a:r>
          </a:p>
          <a:p>
            <a:r>
              <a:rPr lang="en-IN" dirty="0" err="1" smtClean="0"/>
              <a:t>Metatarsalgia</a:t>
            </a:r>
            <a:endParaRPr lang="en-IN" dirty="0" smtClean="0"/>
          </a:p>
          <a:p>
            <a:r>
              <a:rPr lang="en-IN" dirty="0" smtClean="0"/>
              <a:t>Plantar </a:t>
            </a:r>
            <a:r>
              <a:rPr lang="en-IN" dirty="0" smtClean="0"/>
              <a:t>fasciitis</a:t>
            </a:r>
            <a:endParaRPr lang="en-IN" dirty="0" smtClean="0"/>
          </a:p>
          <a:p>
            <a:r>
              <a:rPr lang="en-IN" dirty="0" smtClean="0"/>
              <a:t>Calcaneal spur</a:t>
            </a:r>
          </a:p>
          <a:p>
            <a:r>
              <a:rPr lang="en-IN" dirty="0" smtClean="0"/>
              <a:t>Hallux valgus</a:t>
            </a:r>
          </a:p>
          <a:p>
            <a:r>
              <a:rPr lang="en-IN" dirty="0" smtClean="0"/>
              <a:t>Rheumatoid </a:t>
            </a:r>
            <a:r>
              <a:rPr lang="en-IN" dirty="0" smtClean="0"/>
              <a:t>arthritis of foot</a:t>
            </a:r>
          </a:p>
          <a:p>
            <a:r>
              <a:rPr lang="en-IN" dirty="0" smtClean="0"/>
              <a:t>Poor musculature of arch of foot</a:t>
            </a:r>
          </a:p>
          <a:p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33498334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IN" dirty="0" smtClean="0"/>
              <a:t>Contraindication</a:t>
            </a:r>
            <a:endParaRPr lang="en-IN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IN" dirty="0" smtClean="0"/>
              <a:t>Fever</a:t>
            </a:r>
          </a:p>
          <a:p>
            <a:r>
              <a:rPr lang="en-IN" dirty="0" smtClean="0"/>
              <a:t>Hypertension</a:t>
            </a:r>
          </a:p>
          <a:p>
            <a:r>
              <a:rPr lang="en-IN" dirty="0" smtClean="0"/>
              <a:t>Open wound </a:t>
            </a:r>
          </a:p>
          <a:p>
            <a:r>
              <a:rPr lang="en-IN" dirty="0" smtClean="0"/>
              <a:t>Hypersensitive skin</a:t>
            </a:r>
          </a:p>
          <a:p>
            <a:r>
              <a:rPr lang="en-IN" dirty="0" smtClean="0"/>
              <a:t>Loss of sensation</a:t>
            </a:r>
          </a:p>
          <a:p>
            <a:pPr marL="0" indent="0">
              <a:buNone/>
            </a:pP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357470064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IN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en-IN" dirty="0" smtClean="0"/>
              <a:t>                           </a:t>
            </a:r>
          </a:p>
          <a:p>
            <a:pPr marL="0" indent="0">
              <a:buNone/>
            </a:pPr>
            <a:endParaRPr lang="en-IN" dirty="0"/>
          </a:p>
          <a:p>
            <a:pPr marL="0" indent="0">
              <a:buNone/>
            </a:pPr>
            <a:endParaRPr lang="en-IN" dirty="0" smtClean="0"/>
          </a:p>
          <a:p>
            <a:pPr marL="0" indent="0" algn="ctr">
              <a:buNone/>
            </a:pPr>
            <a:r>
              <a:rPr lang="en-IN" sz="5400" b="1" dirty="0" smtClean="0">
                <a:solidFill>
                  <a:srgbClr val="FF0000"/>
                </a:solidFill>
              </a:rPr>
              <a:t>THANK YOU</a:t>
            </a:r>
            <a:endParaRPr lang="en-IN" sz="5400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023529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39</TotalTime>
  <Words>185</Words>
  <Application>Microsoft Office PowerPoint</Application>
  <PresentationFormat>On-screen Show (4:3)</PresentationFormat>
  <Paragraphs>41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Office Theme</vt:lpstr>
      <vt:lpstr>FARADIC FOOT BATH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Indications</vt:lpstr>
      <vt:lpstr>Contraindication</vt:lpstr>
      <vt:lpstr>PowerPoint Presentation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FARADIC FOOT BATH</dc:title>
  <dc:creator>HTC</dc:creator>
  <cp:lastModifiedBy>HTC</cp:lastModifiedBy>
  <cp:revision>15</cp:revision>
  <dcterms:created xsi:type="dcterms:W3CDTF">2006-08-16T00:00:00Z</dcterms:created>
  <dcterms:modified xsi:type="dcterms:W3CDTF">2023-02-27T05:21:37Z</dcterms:modified>
</cp:coreProperties>
</file>