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7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8" autoAdjust="0"/>
    <p:restoredTop sz="94673" autoAdjust="0"/>
  </p:normalViewPr>
  <p:slideViewPr>
    <p:cSldViewPr>
      <p:cViewPr varScale="1">
        <p:scale>
          <a:sx n="66" d="100"/>
          <a:sy n="66" d="100"/>
        </p:scale>
        <p:origin x="-142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064A6-B823-4A45-A903-E129B79B68AA}" type="datetimeFigureOut">
              <a:rPr lang="en-US" smtClean="0"/>
              <a:t>14-Oct-19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D0323-9059-4162-BC13-E4EE1EE937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064A6-B823-4A45-A903-E129B79B68AA}" type="datetimeFigureOut">
              <a:rPr lang="en-US" smtClean="0"/>
              <a:t>14-Oct-19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D0323-9059-4162-BC13-E4EE1EE937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064A6-B823-4A45-A903-E129B79B68AA}" type="datetimeFigureOut">
              <a:rPr lang="en-US" smtClean="0"/>
              <a:t>14-Oct-19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D0323-9059-4162-BC13-E4EE1EE937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064A6-B823-4A45-A903-E129B79B68AA}" type="datetimeFigureOut">
              <a:rPr lang="en-US" smtClean="0"/>
              <a:t>14-Oct-19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D0323-9059-4162-BC13-E4EE1EE937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064A6-B823-4A45-A903-E129B79B68AA}" type="datetimeFigureOut">
              <a:rPr lang="en-US" smtClean="0"/>
              <a:t>14-Oct-19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D0323-9059-4162-BC13-E4EE1EE937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064A6-B823-4A45-A903-E129B79B68AA}" type="datetimeFigureOut">
              <a:rPr lang="en-US" smtClean="0"/>
              <a:t>14-Oct-19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D0323-9059-4162-BC13-E4EE1EE937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064A6-B823-4A45-A903-E129B79B68AA}" type="datetimeFigureOut">
              <a:rPr lang="en-US" smtClean="0"/>
              <a:t>14-Oct-19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D0323-9059-4162-BC13-E4EE1EE937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064A6-B823-4A45-A903-E129B79B68AA}" type="datetimeFigureOut">
              <a:rPr lang="en-US" smtClean="0"/>
              <a:t>14-Oct-19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D0323-9059-4162-BC13-E4EE1EE937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064A6-B823-4A45-A903-E129B79B68AA}" type="datetimeFigureOut">
              <a:rPr lang="en-US" smtClean="0"/>
              <a:t>14-Oct-19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D0323-9059-4162-BC13-E4EE1EE937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064A6-B823-4A45-A903-E129B79B68AA}" type="datetimeFigureOut">
              <a:rPr lang="en-US" smtClean="0"/>
              <a:t>14-Oct-19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D0323-9059-4162-BC13-E4EE1EE937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064A6-B823-4A45-A903-E129B79B68AA}" type="datetimeFigureOut">
              <a:rPr lang="en-US" smtClean="0"/>
              <a:t>14-Oct-19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D0323-9059-4162-BC13-E4EE1EE937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5064A6-B823-4A45-A903-E129B79B68AA}" type="datetimeFigureOut">
              <a:rPr lang="en-US" smtClean="0"/>
              <a:t>14-Oct-19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BD0323-9059-4162-BC13-E4EE1EE9379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6000" dirty="0" smtClean="0"/>
              <a:t>CHEST MOBILITY EXERCISES</a:t>
            </a:r>
            <a:endParaRPr lang="en-US" sz="6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38400" y="5105400"/>
            <a:ext cx="6400800" cy="1752600"/>
          </a:xfrm>
        </p:spPr>
        <p:txBody>
          <a:bodyPr/>
          <a:lstStyle/>
          <a:p>
            <a:r>
              <a:rPr lang="en-US" dirty="0" err="1" smtClean="0"/>
              <a:t>Dr.Poonam</a:t>
            </a:r>
            <a:r>
              <a:rPr lang="en-US" dirty="0" smtClean="0"/>
              <a:t> </a:t>
            </a:r>
            <a:r>
              <a:rPr lang="en-US" dirty="0" err="1" smtClean="0"/>
              <a:t>Patil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Q. WHAT ARE CHEST MOBILITY EXERCISES?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ANSWER.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  -Chest mobilization exercises are any exercises that combine active movements of the trunk or extremities with deep breathing.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   - They are designed to maintain or improve mobility of the chest wall, trunk, and shoulder girdles when it affects ventilation or postural alignment.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   -For example, a patient with </a:t>
            </a:r>
            <a:r>
              <a:rPr lang="en-US" dirty="0" err="1" smtClean="0"/>
              <a:t>hypomobility</a:t>
            </a:r>
            <a:r>
              <a:rPr lang="en-US" dirty="0" smtClean="0"/>
              <a:t> of the trunk muscles on one side of the body does not expand that part of the chest fully during inspiration.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-Exercise that combine stretching of these muscles with deep breathing improve ventilation on that side of the chest.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   -Chest mobilization exercises also are used to reinforce or emphasize the depth of inspiration or controlled expiration.</a:t>
            </a:r>
          </a:p>
          <a:p>
            <a:pPr>
              <a:buNone/>
            </a:pPr>
            <a:r>
              <a:rPr lang="en-US" dirty="0" smtClean="0"/>
              <a:t>   - A patient can reinforce expiration, for example, by leaning forward at the hips or flexing the spine as he or she breathes </a:t>
            </a:r>
            <a:r>
              <a:rPr lang="en-US" smtClean="0"/>
              <a:t>out</a:t>
            </a:r>
            <a:r>
              <a:rPr lang="en-US" smtClean="0"/>
              <a:t>..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SPECIFIC TECHNIQUES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 MOBILIZE ONE SIDE OF THE CHEST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-While sitting, the patient bend away from the tight side to lengthen </a:t>
            </a:r>
            <a:r>
              <a:rPr lang="en-US" dirty="0" err="1" smtClean="0"/>
              <a:t>hypomobile</a:t>
            </a:r>
            <a:r>
              <a:rPr lang="en-US" dirty="0" smtClean="0"/>
              <a:t> structures and expand that side of the chest during inspiration.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-Then, have the patient push the fisted hand into the lateral aspect of the chest, bend toward the tight side, an breathe out.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20170820_2206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2276428" y="-676230"/>
            <a:ext cx="4667345" cy="84582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TO MOBLIZE THE UPPER CHEST AND STRETCH THE PECTORALIS MUSCLES.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- While the patient is sitting in a chair with hands clasped behind the head, have him or her horizontally abduct the arms (elongating the </a:t>
            </a:r>
            <a:r>
              <a:rPr lang="en-US" dirty="0" err="1" smtClean="0"/>
              <a:t>pectoralis</a:t>
            </a:r>
            <a:r>
              <a:rPr lang="en-US" dirty="0" smtClean="0"/>
              <a:t> major) during a deep inspiration.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-Then instruct the patient to bring the elbows together and bend forward during expiration.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20170820_2207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719265" y="457200"/>
            <a:ext cx="5705469" cy="64008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 MOBILIZE THE UPPER CHEST AND SHOULDERS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While sitting in a chair, have the </a:t>
            </a:r>
            <a:r>
              <a:rPr lang="en-US" smtClean="0"/>
              <a:t>patient reach </a:t>
            </a:r>
            <a:r>
              <a:rPr lang="en-US" dirty="0" smtClean="0"/>
              <a:t>with both arms overhead(180 degrees bilateral shoulder flexion and slight abduction) during inspiration and then bend forward at the hips and reach for the floor during expiration.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20170820_2207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0800000">
            <a:off x="1125861" y="640924"/>
            <a:ext cx="6686629" cy="537887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229600" cy="1143000"/>
          </a:xfrm>
        </p:spPr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pic>
        <p:nvPicPr>
          <p:cNvPr id="1027" name="Picture 3" descr="C:\Program Files (x86)\Microsoft Office\MEDIA\CAGCAT10\j0186002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90800" y="685800"/>
            <a:ext cx="3810000" cy="3429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406</TotalTime>
  <Words>342</Words>
  <Application>Microsoft Office PowerPoint</Application>
  <PresentationFormat>On-screen Show (4:3)</PresentationFormat>
  <Paragraphs>20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CHEST MOBILITY EXERCISES</vt:lpstr>
      <vt:lpstr>Q. WHAT ARE CHEST MOBILITY EXERCISES?</vt:lpstr>
      <vt:lpstr>PowerPoint Presentation</vt:lpstr>
      <vt:lpstr>PowerPoint Presentation</vt:lpstr>
      <vt:lpstr>SPECIFIC TECHNIQUES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CHEST MOBILITY EXERCISES</dc:title>
  <dc:creator>lenovo</dc:creator>
  <cp:lastModifiedBy>ICON COMPUTER</cp:lastModifiedBy>
  <cp:revision>13</cp:revision>
  <dcterms:created xsi:type="dcterms:W3CDTF">2017-08-23T14:37:15Z</dcterms:created>
  <dcterms:modified xsi:type="dcterms:W3CDTF">2019-10-14T08:41:49Z</dcterms:modified>
</cp:coreProperties>
</file>